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09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23289-BAC6-0D86-98B8-D4EFDFC824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5E691-DE82-ED67-7DEC-E4EAADF002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475E7-9804-FAEC-B2CD-12412BCA3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DD07C-86AE-B5CE-E1C5-36BD8A5C2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EEC22-5F65-DCBE-5E7D-19B6C5EEF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2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C30EB-B9E7-AA48-FDDF-4332861EF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ABA78-82AE-52EA-98B9-2ACB9EAC6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2D6CD-DFFA-31F9-1F97-E88A4390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545A2-9D00-484F-27AF-8812D1B17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ACD72-9952-DD3C-4EEB-BF118E654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53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66A8F6-1718-3DBB-6EDA-F4AA0F6CC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92DCB-3CE9-97AF-50DB-13492DFAE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E0626-2695-9B4F-0EAB-D070448E6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B2923-6805-9A5F-CB54-79651288C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E90FA-87F2-0774-77A5-A4BB6F502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9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EBBA8-AD27-CA52-40E3-BDE84CA89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93DAF-1AB0-9A31-98A1-111F03541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CDA4B-9A33-8115-1AAA-04FFD8140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C8940-142E-4C68-E78E-1E21D5E5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3EF8E-2685-F16B-EE57-A4D26342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76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0997-EBAB-640E-90EA-72DF9FD30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C8341-DF02-EBC5-B1F8-9CD236CE6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226D-E508-318B-4A9A-55CFEE4A2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F396F-D1B0-9D4E-8F5C-00AD4C5A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F1062-C0F7-BF1A-B780-FA3490FE9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7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54CAC-C3D3-339F-CD5D-71443D765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9AC8A-4AC9-0E0F-AFB9-A6831AE867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B6A938-21E9-9A71-E816-AD354B8D4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DF0FB-7238-34AD-DBE7-9C20DCE41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7443F-29E7-2B47-D278-6A25AF748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465FD-89B6-CAFF-9340-F93DB7C76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75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8DBD4-245D-0902-CF96-0352D6D0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A57ED-9929-718B-EB48-8C25445A3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304697-FBBC-2FB1-82EA-350C8138E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2727DF-8A5A-F1AD-BB45-C48D545CA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C643FF-F1BC-318F-0DD6-25BD4C3E4F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00C44E-D699-D8E0-F4C2-143D1632A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D1355D-7268-5DA7-780D-549F6410A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BD2C34-0256-5C59-6654-6F2A2D635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39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218FF-906A-EF26-B709-73E051F24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1086B6-65A1-A11C-FDFC-E95BE2AAA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CF06D7-86EE-F453-67A4-032B66651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212E6E-B3BB-91B2-BBB3-3F989EE52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2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893591-CCEF-8056-492A-59489FE47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4BC3EC-9774-B4DC-851A-B29569FE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0B0DEA-CB0C-B76D-BAB9-9BC72BBC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75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AB06E-8364-5F42-6151-39F909743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09B38-F405-1DDA-842E-017E22246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433C3B-FA7E-5B8C-6C5E-5643B6713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872860-C411-B742-01D6-14739B189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DBC55-0354-28C7-05AA-D36D9CE34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AD333-0DD4-2809-1335-8DD6B09D9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3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CE2D6-645A-F13B-AFAE-44777447C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344761-FAF6-36E8-BE4A-37205B004F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AF0F94-A0B5-76F0-C9D0-9ABA53E7B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74A34-958A-CB6E-AA2A-75D6B253C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3D0D4-ED7F-812D-DD11-1508C1CB5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12013-9327-8359-3B15-E3271645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5E4C04-51EF-00B9-5C91-4897E0414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BA265F-9222-9DB7-B785-832135AAE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3519C-591C-DE03-D068-2A3DA65B8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C0E818-68FA-4759-B865-3BB735CC6180}" type="datetimeFigureOut">
              <a:rPr lang="en-US" smtClean="0"/>
              <a:t>1/25/2025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A4A5D-07F6-6A21-29EF-08AAB1BAE8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95DC5-6C6C-0FB4-1176-6E41C80CC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6F9888-4EFD-4136-9063-EDBEF4DD0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73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C62EBFF-D04D-D4DD-445A-B5F639CA703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D8103A-270D-DCE5-B0DD-79166AE0646B}"/>
              </a:ext>
            </a:extLst>
          </p:cNvPr>
          <p:cNvSpPr txBox="1"/>
          <p:nvPr/>
        </p:nvSpPr>
        <p:spPr>
          <a:xfrm>
            <a:off x="2470643" y="1797784"/>
            <a:ext cx="72507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b="1" dirty="0" err="1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করোনা</a:t>
            </a:r>
            <a:r>
              <a:rPr lang="en-US" sz="10000" b="1" dirty="0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10000" b="1" dirty="0" err="1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ভাইরাস</a:t>
            </a:r>
            <a:endParaRPr lang="en-US" sz="10000" b="1" dirty="0">
              <a:solidFill>
                <a:srgbClr val="FF0000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78D943-8325-8612-B512-67EDEC0AA990}"/>
              </a:ext>
            </a:extLst>
          </p:cNvPr>
          <p:cNvSpPr/>
          <p:nvPr/>
        </p:nvSpPr>
        <p:spPr>
          <a:xfrm>
            <a:off x="1446272" y="4348526"/>
            <a:ext cx="9299447" cy="1365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3E7C26-7EC2-4405-4FFE-5216FB977A33}"/>
              </a:ext>
            </a:extLst>
          </p:cNvPr>
          <p:cNvSpPr txBox="1"/>
          <p:nvPr/>
        </p:nvSpPr>
        <p:spPr>
          <a:xfrm>
            <a:off x="1621053" y="3568959"/>
            <a:ext cx="89498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যে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মহামারিতে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বিপর্যস্ত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হয়ে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পড়েছিল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পুরো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পৃথিবী</a:t>
            </a:r>
            <a:endParaRPr lang="en-US" sz="4000" dirty="0">
              <a:solidFill>
                <a:schemeClr val="bg1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31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A9663-9A1B-7B39-E830-13A48B581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999619-2824-E8F5-7093-E8285BA097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E96CBA-900C-AAB1-5125-CDB0CF50A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BF19C2-4E62-4421-6EBB-FE8F843D47C3}"/>
              </a:ext>
            </a:extLst>
          </p:cNvPr>
          <p:cNvSpPr txBox="1"/>
          <p:nvPr/>
        </p:nvSpPr>
        <p:spPr>
          <a:xfrm>
            <a:off x="661696" y="1997839"/>
            <a:ext cx="108686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as-IN" sz="3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করোনা ভাইরাস (</a:t>
            </a:r>
            <a:r>
              <a:rPr lang="en-US" sz="3000" dirty="0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COVID-19</a:t>
            </a:r>
            <a:r>
              <a:rPr lang="en-US" sz="3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) </a:t>
            </a:r>
            <a:r>
              <a:rPr lang="as-IN" sz="3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একবিংশ শতাব্দীর অন্যতম ভয়াবহ মহামারি হিসেবে ইতিহাসে স্থান করে নিয়েছে। ২০১৯ সালের শেষ দিকে চীনের উহান শহরে প্রথম শনাক্ত হওয়া এই ভাইরাস দ্রুত সারা বিশ্বে ছড়িয়ে পড়ে। বিশ্ব স্বাস্থ্য সংস্থা (</a:t>
            </a:r>
            <a:r>
              <a:rPr lang="en-US" sz="3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WHO) </a:t>
            </a:r>
            <a:r>
              <a:rPr lang="as-IN" sz="3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২০২০ সালের ১১ মার্চ এটিকে একটি বৈশ্বিক মহামারি হিসেবে ঘোষণা করে। এই মহামারি শুধু জনস্বাস্থ্য নয়, বরং অর্থনীতি, শিক্ষা এবং সামাজিক জীবনের প্রতিটি ক্ষেত্রে গভীর প্রভাব ফেলেছে।</a:t>
            </a:r>
            <a:endParaRPr lang="en-US" sz="3000" dirty="0">
              <a:solidFill>
                <a:schemeClr val="bg1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pic>
        <p:nvPicPr>
          <p:cNvPr id="16" name="fast-typing-keyboard-191736">
            <a:hlinkClick r:id="" action="ppaction://media"/>
            <a:extLst>
              <a:ext uri="{FF2B5EF4-FFF2-40B4-BE49-F238E27FC236}">
                <a16:creationId xmlns:a16="http://schemas.microsoft.com/office/drawing/2014/main" id="{4FAE3EAB-D9DB-8B1D-0BE2-2E0637C8F6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14560" y="50352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24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A58487-154E-8816-B92D-12C83C75B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BB54D441-0E5D-7BA8-6C8B-09020B17DBC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52A317-F40E-45AF-1622-3F71D027B12D}"/>
              </a:ext>
            </a:extLst>
          </p:cNvPr>
          <p:cNvSpPr/>
          <p:nvPr/>
        </p:nvSpPr>
        <p:spPr>
          <a:xfrm>
            <a:off x="0" y="275477"/>
            <a:ext cx="12192000" cy="110710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D3662A-BDF1-0B98-71DB-2479B2FBEC85}"/>
              </a:ext>
            </a:extLst>
          </p:cNvPr>
          <p:cNvSpPr txBox="1"/>
          <p:nvPr/>
        </p:nvSpPr>
        <p:spPr>
          <a:xfrm>
            <a:off x="3463707" y="366916"/>
            <a:ext cx="526458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আমরা</a:t>
            </a:r>
            <a:r>
              <a:rPr lang="en-US" sz="6000" b="1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যা</a:t>
            </a:r>
            <a:r>
              <a:rPr lang="en-US" sz="6000" b="1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যা</a:t>
            </a:r>
            <a:r>
              <a:rPr lang="en-US" sz="6000" b="1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6000" b="1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জানব</a:t>
            </a:r>
            <a:endParaRPr lang="en-US" sz="6000" b="1" dirty="0">
              <a:solidFill>
                <a:schemeClr val="bg1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  <p:pic>
        <p:nvPicPr>
          <p:cNvPr id="13" name="Picture 12" descr="A blue and orange virus&#10;&#10;Description automatically generated">
            <a:extLst>
              <a:ext uri="{FF2B5EF4-FFF2-40B4-BE49-F238E27FC236}">
                <a16:creationId xmlns:a16="http://schemas.microsoft.com/office/drawing/2014/main" id="{31621297-1D70-BAB4-EB04-F3E6CE21DD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887" y="1474018"/>
            <a:ext cx="4538221" cy="453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7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90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84DF17-ED8C-7D34-97B1-3BCEF94F9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09D0546F-17F6-1206-0243-3DAD2254D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12" y="805642"/>
            <a:ext cx="11542776" cy="524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03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64CC66-B17D-BBE4-C29C-D558867AA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3542A9E-D1C7-EAFA-F7C9-5B3F1B9F15E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D94E7-CC31-38E6-11AB-BA4F91826E6E}"/>
              </a:ext>
            </a:extLst>
          </p:cNvPr>
          <p:cNvSpPr txBox="1"/>
          <p:nvPr/>
        </p:nvSpPr>
        <p:spPr>
          <a:xfrm>
            <a:off x="2274272" y="2721114"/>
            <a:ext cx="8518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মো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: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হাসান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মিয়া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;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পাঁচপীর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,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সুন্দরগঞ্জ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,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গাইবান্ধা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2A473D-5BA1-4711-474E-57DD8D8489C5}"/>
              </a:ext>
            </a:extLst>
          </p:cNvPr>
          <p:cNvSpPr txBox="1"/>
          <p:nvPr/>
        </p:nvSpPr>
        <p:spPr>
          <a:xfrm>
            <a:off x="3548339" y="3429000"/>
            <a:ext cx="58192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২০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জানুয়ারি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, ২০২৫, </a:t>
            </a:r>
            <a:r>
              <a:rPr lang="en-US" sz="4000" dirty="0" err="1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গাইবান্ধা</a:t>
            </a:r>
            <a:r>
              <a:rPr lang="en-US" sz="4000" dirty="0">
                <a:solidFill>
                  <a:schemeClr val="bg1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।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506866-EC47-E51C-3B13-D3F140E8B2D5}"/>
              </a:ext>
            </a:extLst>
          </p:cNvPr>
          <p:cNvSpPr>
            <a:spLocks/>
          </p:cNvSpPr>
          <p:nvPr/>
        </p:nvSpPr>
        <p:spPr>
          <a:xfrm>
            <a:off x="-28022" y="0"/>
            <a:ext cx="1240541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D11DF3-1E23-7565-F025-3A1C64157A86}"/>
              </a:ext>
            </a:extLst>
          </p:cNvPr>
          <p:cNvSpPr txBox="1"/>
          <p:nvPr/>
        </p:nvSpPr>
        <p:spPr>
          <a:xfrm>
            <a:off x="2344812" y="1428452"/>
            <a:ext cx="7502375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b="1" dirty="0" err="1">
                <a:solidFill>
                  <a:srgbClr val="FF0000"/>
                </a:solidFill>
                <a:latin typeface="Kalpurush" panose="02000600000000000000" pitchFamily="2" charset="0"/>
                <a:cs typeface="Kalpurush" panose="02000600000000000000" pitchFamily="2" charset="0"/>
              </a:rPr>
              <a:t>সমাপ্ত</a:t>
            </a:r>
            <a:endParaRPr lang="en-US" sz="30000" b="1" dirty="0">
              <a:solidFill>
                <a:srgbClr val="FF0000"/>
              </a:solidFill>
              <a:latin typeface="Kalpurush" panose="02000600000000000000" pitchFamily="2" charset="0"/>
              <a:cs typeface="Kalpurush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36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5" grpId="0" animBg="1"/>
      <p:bldP spid="2" grpId="0"/>
      <p:bldP spid="2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103</Words>
  <Application>Microsoft Office PowerPoint</Application>
  <PresentationFormat>Widescreen</PresentationFormat>
  <Paragraphs>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Kalpurush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codebyhasan</dc:creator>
  <cp:lastModifiedBy>User</cp:lastModifiedBy>
  <cp:revision>13</cp:revision>
  <dcterms:created xsi:type="dcterms:W3CDTF">2025-01-20T14:12:03Z</dcterms:created>
  <dcterms:modified xsi:type="dcterms:W3CDTF">2025-01-25T09:10:00Z</dcterms:modified>
</cp:coreProperties>
</file>

<file path=docProps/thumbnail.jpeg>
</file>